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000A"/>
    <a:srgbClr val="7B0013"/>
    <a:srgbClr val="7B021D"/>
    <a:srgbClr val="86001F"/>
    <a:srgbClr val="860014"/>
    <a:srgbClr val="860013"/>
    <a:srgbClr val="860206"/>
    <a:srgbClr val="950005"/>
    <a:srgbClr val="940535"/>
    <a:srgbClr val="96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7"/>
    <p:restoredTop sz="94712"/>
  </p:normalViewPr>
  <p:slideViewPr>
    <p:cSldViewPr snapToGrid="0" snapToObjects="1">
      <p:cViewPr varScale="1">
        <p:scale>
          <a:sx n="129" d="100"/>
          <a:sy n="129" d="100"/>
        </p:scale>
        <p:origin x="224" y="368"/>
      </p:cViewPr>
      <p:guideLst>
        <p:guide orient="horz" pos="2160"/>
        <p:guide pos="41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64C7-AC39-1C45-A6E7-9935D8C38166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9A2A1-333A-B44F-8B0D-AB8AD69C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A2A1-333A-B44F-8B0D-AB8AD69C55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20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A2A1-333A-B44F-8B0D-AB8AD69C55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1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630F11-153A-2949-824F-AB36A287F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B6FA52-981A-6344-B209-576482C7F7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5ED09B-5085-BD4A-9504-50B0CB2F0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348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 b="1" i="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B991D-9AA7-294E-8D48-E1D46CD9F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48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A6207-70AF-3546-B6E3-D4EEC77E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0348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F3119-CA32-2348-A953-91EE8A22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7516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B1831FC-1745-CD4F-B677-69A0CCDE2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6D1EC7-1F99-C44F-9D6A-1370465672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66C51-34F3-DF4E-9A91-C4CD16C3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810" y="365125"/>
            <a:ext cx="9106989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75EFA-5341-E54F-A4B3-F2ACE3AA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810" y="1825625"/>
            <a:ext cx="9106990" cy="4351338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1pPr>
            <a:lvl2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2pPr>
            <a:lvl3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3pPr>
            <a:lvl4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4pPr>
            <a:lvl5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4162C-FA89-F74E-B3EA-41587CB6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681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748B3-4707-494F-8592-99CCA944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874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CC47AD-4C9C-7941-A1F3-02D6670ADF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1D4849-8DB7-E548-946B-BC38B9AAE1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B73243-6B8D-4648-9DFA-8806F163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3491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BC4AC-DCF1-C149-9701-F8B1F163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208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8A8B1ED-9305-4045-91F8-209F0BF04A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A1E28F-39FE-234D-9367-EBC73C2BBA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68E575-035C-EC4E-ABBA-29887632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994" y="457200"/>
            <a:ext cx="3152234" cy="1600200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B63D7-C9E8-014C-BA80-CFD242AEA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7210" y="987425"/>
            <a:ext cx="5908177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9D82C-FC25-944F-9FCD-F70F78997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6994" y="2057400"/>
            <a:ext cx="315223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92A40-B1FA-8542-A153-323B6F16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699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D1F92-0938-3148-AA76-C474AF3C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9294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7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925058-E7C5-F94C-AEC7-6EA99D700C6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774A9F-1B99-374E-B569-76BCC843016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0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fraser@sdsu.edu" TargetMode="External"/><Relationship Id="rId5" Type="http://schemas.openxmlformats.org/officeDocument/2006/relationships/hyperlink" Target="mailto:Cory.marshall@sdsu.edu" TargetMode="External"/><Relationship Id="rId4" Type="http://schemas.openxmlformats.org/officeDocument/2006/relationships/hyperlink" Target="mailto:Leveretthaynes@sd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D23A71-0DBD-6843-9211-27AEC95CC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7D8B71-44BD-E04E-A7E2-9B789C757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6316" y="1397000"/>
            <a:ext cx="8261684" cy="2671763"/>
          </a:xfrm>
        </p:spPr>
        <p:txBody>
          <a:bodyPr>
            <a:normAutofit/>
          </a:bodyPr>
          <a:lstStyle/>
          <a:p>
            <a:r>
              <a:rPr lang="en-US" sz="5600" b="1" kern="400" spc="-150" dirty="0">
                <a:solidFill>
                  <a:schemeClr val="bg1"/>
                </a:solidFill>
                <a:latin typeface="Georgia" panose="02040502050405020303" pitchFamily="18" charset="0"/>
              </a:rPr>
              <a:t>Fall</a:t>
            </a:r>
            <a:r>
              <a:rPr lang="en-US" sz="5600" b="1" spc="-150" dirty="0">
                <a:solidFill>
                  <a:schemeClr val="bg1"/>
                </a:solidFill>
                <a:latin typeface="Georgia" panose="02040502050405020303" pitchFamily="18" charset="0"/>
              </a:rPr>
              <a:t> 2022 Semester</a:t>
            </a:r>
            <a:br>
              <a:rPr lang="en-US" sz="5600" b="1" spc="-15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5600" b="1" spc="-150" dirty="0">
                <a:solidFill>
                  <a:schemeClr val="bg1"/>
                </a:solidFill>
                <a:latin typeface="Georgia" panose="02040502050405020303" pitchFamily="18" charset="0"/>
              </a:rPr>
              <a:t>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886F7-A81A-F446-9D81-E37F12731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314" y="4719638"/>
            <a:ext cx="8261685" cy="1655762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bg1">
                    <a:lumMod val="75000"/>
                  </a:schemeClr>
                </a:solidFill>
              </a:rPr>
              <a:t>Schedule, Rules, Guidelines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B77838-0DCA-754A-BCC0-21F5E2F41E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595314"/>
            <a:ext cx="3192431" cy="484186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B9BFB3-20DB-EC49-ADC8-D1AA20F48013}"/>
              </a:ext>
            </a:extLst>
          </p:cNvPr>
          <p:cNvCxnSpPr>
            <a:cxnSpLocks/>
          </p:cNvCxnSpPr>
          <p:nvPr/>
        </p:nvCxnSpPr>
        <p:spPr>
          <a:xfrm>
            <a:off x="3822700" y="1282700"/>
            <a:ext cx="52324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9F33F11-F4D6-1148-8A1E-EC821A3360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2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E7D7-BA82-6B43-BBD3-F3677F50B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9AD77-783E-9843-A286-B8ADAFD82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6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A57B-2CDF-D14C-8071-EA19DD9508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97D64-B961-134A-9DDC-D7895C13B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77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3A54-D5C7-FB4F-B4D7-3328EE3C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B9E3D-0CB7-5B4C-823B-7E9A6A54975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8F4C9-7E29-404D-A0BA-C6265D475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D23A71-0DBD-6843-9211-27AEC95CC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7D8B71-44BD-E04E-A7E2-9B789C757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6316" y="1273430"/>
            <a:ext cx="8261684" cy="1136135"/>
          </a:xfrm>
        </p:spPr>
        <p:txBody>
          <a:bodyPr>
            <a:normAutofit/>
          </a:bodyPr>
          <a:lstStyle/>
          <a:p>
            <a:r>
              <a:rPr lang="en-US" sz="5600" b="1" kern="400" spc="-150" dirty="0">
                <a:solidFill>
                  <a:schemeClr val="bg1"/>
                </a:solidFill>
                <a:latin typeface="Georgia" panose="02040502050405020303" pitchFamily="18" charset="0"/>
              </a:rPr>
              <a:t>Thank You</a:t>
            </a:r>
            <a:endParaRPr lang="en-US" sz="5600" b="1" spc="-15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886F7-A81A-F446-9D81-E37F12731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314" y="2959433"/>
            <a:ext cx="8261685" cy="3166047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>
                <a:cs typeface="Calibri"/>
              </a:rPr>
              <a:t>La Monica Everett-Haynes, Associate Vice President for </a:t>
            </a:r>
            <a:r>
              <a:rPr lang="en-US" sz="3200" dirty="0" err="1">
                <a:cs typeface="Calibri"/>
              </a:rPr>
              <a:t>StratComm</a:t>
            </a:r>
            <a:r>
              <a:rPr lang="en-US" sz="3200" dirty="0">
                <a:cs typeface="Calibri"/>
              </a:rPr>
              <a:t> </a:t>
            </a:r>
            <a:endParaRPr lang="en-US" sz="3200" dirty="0"/>
          </a:p>
          <a:p>
            <a:r>
              <a:rPr lang="en-US" sz="3200" dirty="0">
                <a:cs typeface="Calibri"/>
              </a:rPr>
              <a:t>and Chief Communications Officer</a:t>
            </a:r>
            <a:endParaRPr lang="en-US" sz="3200" dirty="0"/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Leveretthaynes@sdsu.edu</a:t>
            </a:r>
            <a:endParaRPr lang="en-US" sz="3200" dirty="0">
              <a:solidFill>
                <a:schemeClr val="bg1">
                  <a:lumMod val="75000"/>
                </a:schemeClr>
              </a:solidFill>
              <a:cs typeface="Calibri" panose="020F0502020204030204"/>
            </a:endParaRPr>
          </a:p>
          <a:p>
            <a:pPr>
              <a:lnSpc>
                <a:spcPts val="360"/>
              </a:lnSpc>
            </a:pPr>
            <a:endParaRPr lang="en-US" sz="3200" dirty="0">
              <a:cs typeface="Calibri" panose="020F0502020204030204"/>
            </a:endParaRPr>
          </a:p>
          <a:p>
            <a:r>
              <a:rPr lang="en-US" sz="3200" dirty="0">
                <a:cs typeface="Calibri" panose="020F0502020204030204"/>
              </a:rPr>
              <a:t>Cory Marshall, Director of Media Relations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cs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Cory.marshall@sdsu.edu</a:t>
            </a:r>
            <a:endParaRPr lang="en-US" sz="3200" dirty="0">
              <a:solidFill>
                <a:schemeClr val="bg1">
                  <a:lumMod val="75000"/>
                </a:schemeClr>
              </a:solidFill>
              <a:cs typeface="Calibri" panose="020F0502020204030204"/>
            </a:endParaRPr>
          </a:p>
          <a:p>
            <a:pPr>
              <a:lnSpc>
                <a:spcPts val="360"/>
              </a:lnSpc>
            </a:pPr>
            <a:endParaRPr lang="en-US" sz="3200" dirty="0">
              <a:cs typeface="Calibri" panose="020F0502020204030204"/>
            </a:endParaRPr>
          </a:p>
          <a:p>
            <a:r>
              <a:rPr lang="en-US" sz="3200" dirty="0">
                <a:cs typeface="Calibri" panose="020F0502020204030204"/>
              </a:rPr>
              <a:t>Lainie Fraser, Senior Media Relations Officer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cs typeface="Calibri" panose="020F0502020204030204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Lfraser@sdsu.edu</a:t>
            </a:r>
            <a:endParaRPr lang="en-US" sz="3200" dirty="0">
              <a:solidFill>
                <a:schemeClr val="bg1">
                  <a:lumMod val="75000"/>
                </a:schemeClr>
              </a:solidFill>
              <a:cs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F33F11-F4D6-1148-8A1E-EC821A3360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6597A5-F7CD-5B43-8C6C-49086FE27B43}"/>
              </a:ext>
            </a:extLst>
          </p:cNvPr>
          <p:cNvCxnSpPr>
            <a:cxnSpLocks/>
          </p:cNvCxnSpPr>
          <p:nvPr/>
        </p:nvCxnSpPr>
        <p:spPr>
          <a:xfrm>
            <a:off x="3237470" y="2533135"/>
            <a:ext cx="6672649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57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58</Words>
  <Application>Microsoft Macintosh PowerPoint</Application>
  <PresentationFormat>Widescreen</PresentationFormat>
  <Paragraphs>14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</vt:lpstr>
      <vt:lpstr>Avenir Next Medium</vt:lpstr>
      <vt:lpstr>Calibri</vt:lpstr>
      <vt:lpstr>Georgia</vt:lpstr>
      <vt:lpstr>Office Theme</vt:lpstr>
      <vt:lpstr>Fall 2022 Semester Orientation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 Semester Orientation</dc:title>
  <dc:creator>Microsoft Office User</dc:creator>
  <cp:lastModifiedBy>John Signer</cp:lastModifiedBy>
  <cp:revision>11</cp:revision>
  <dcterms:created xsi:type="dcterms:W3CDTF">2022-02-28T21:50:23Z</dcterms:created>
  <dcterms:modified xsi:type="dcterms:W3CDTF">2022-04-29T18:52:23Z</dcterms:modified>
</cp:coreProperties>
</file>